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368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3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E48C15-85D2-F5BC-83B8-00F123915E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D2417BA-0CF9-AD74-B150-FFDE0294D4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A015ED-EF4F-D4AC-52E4-6815DA77E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B0EF8-C628-4A3B-931B-F65BC97FFFEA}" type="datetimeFigureOut">
              <a:rPr lang="es-AR" smtClean="0"/>
              <a:t>16/5/2022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A6015F-4F80-DD02-63C0-3FD548579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98D722-F7DE-73F2-5A6A-7A5CC2EF9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752BB-3258-43E3-B148-8A81E0DCD9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43216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6F031F-1ABB-0684-5EE7-64D813576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00524FA-E982-15EE-06C6-201A59F1FA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0BAE2B-CA7C-814F-BAE8-6D243B96B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B0EF8-C628-4A3B-931B-F65BC97FFFEA}" type="datetimeFigureOut">
              <a:rPr lang="es-AR" smtClean="0"/>
              <a:t>16/5/2022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18BED4-B917-4562-6AEE-3EDB86603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0CB704-AA52-7E11-2887-869FA4397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752BB-3258-43E3-B148-8A81E0DCD9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71838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82FC381-44D9-15EB-6695-458F244E52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E3A4A0-883B-D0C6-56C0-0278B3F97D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4B2515-DE38-5FCF-1BDC-DBD67A99E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B0EF8-C628-4A3B-931B-F65BC97FFFEA}" type="datetimeFigureOut">
              <a:rPr lang="es-AR" smtClean="0"/>
              <a:t>16/5/2022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F77DBC-31E0-7231-F512-16EB42F67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F5275E-7052-2E13-CF19-73CB06135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752BB-3258-43E3-B148-8A81E0DCD9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67545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626CA4-7EB3-452E-E837-16F3EF015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58735BA-EBA0-E6D9-C4D8-C0469153AC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6E0B4F-DCD5-F35C-A9E6-BCD98CB5C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B0EF8-C628-4A3B-931B-F65BC97FFFEA}" type="datetimeFigureOut">
              <a:rPr lang="es-AR" smtClean="0"/>
              <a:t>16/5/2022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3D4696-B9FE-6020-E4E3-647C1E064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DC01EC-FDA8-48BF-BEF5-F7F3FC19A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752BB-3258-43E3-B148-8A81E0DCD9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32129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4947E2-3C55-7308-0B23-CC80C2DA3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9EFE37F-D765-C4E3-8130-D1D4F0C0A2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35FC73-B211-7A79-73DF-B6916712F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B0EF8-C628-4A3B-931B-F65BC97FFFEA}" type="datetimeFigureOut">
              <a:rPr lang="es-AR" smtClean="0"/>
              <a:t>16/5/2022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F55D144-2440-C4C3-5DD6-F363798BF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8F9FD5-FC4D-CEA8-B669-F79A8C2B0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752BB-3258-43E3-B148-8A81E0DCD9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49037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471077-6C8D-4E0D-4D41-F7CA4CC76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F6C36B-2294-638E-66AD-49D4659571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A8CEA17-CE2D-AFC0-6AF2-53D6829C2C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15046F1-B06B-6506-9360-3E72A6077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B0EF8-C628-4A3B-931B-F65BC97FFFEA}" type="datetimeFigureOut">
              <a:rPr lang="es-AR" smtClean="0"/>
              <a:t>16/5/2022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5DCBDC-0549-B063-9535-F6145D267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18FDC7A-322B-39AE-80F4-53C2B9553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752BB-3258-43E3-B148-8A81E0DCD9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42751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6914A3-AA19-95F8-8ED8-61B527F5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A974214-87AD-285F-6C3B-B03A47BF00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38BB8BC-83A9-21EB-7F7C-B03D54FE18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209AA1A-D964-5D6F-F4E8-ABAFB2C82E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5A39F8E-74D1-735E-A2FB-E147DA581F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CC8C235-4D97-AF99-3E31-F8A67C1DB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B0EF8-C628-4A3B-931B-F65BC97FFFEA}" type="datetimeFigureOut">
              <a:rPr lang="es-AR" smtClean="0"/>
              <a:t>16/5/2022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65F1687-7197-F086-58A8-0BF500358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C7142E5-68B1-EE1C-CC76-42291932A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752BB-3258-43E3-B148-8A81E0DCD9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1896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5FD807-532D-A3E2-8434-8D458C64D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AFAACDE-F30C-6760-71BF-2E3B88359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B0EF8-C628-4A3B-931B-F65BC97FFFEA}" type="datetimeFigureOut">
              <a:rPr lang="es-AR" smtClean="0"/>
              <a:t>16/5/2022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1E8C088-BE14-5073-08C9-4D65D7BD5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31B2594-0C16-ABD4-9EC4-E072BC079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752BB-3258-43E3-B148-8A81E0DCD9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00854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DBBEF24-6155-E5D6-F7CE-8F62C4D7B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B0EF8-C628-4A3B-931B-F65BC97FFFEA}" type="datetimeFigureOut">
              <a:rPr lang="es-AR" smtClean="0"/>
              <a:t>16/5/2022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E9047CD-2F98-E61B-87C9-4001914C9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4604F91-CB65-D743-9FE5-77EBA6F96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752BB-3258-43E3-B148-8A81E0DCD9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3869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53B8EC-614A-A991-99D6-7C0F53854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513F440-4B48-DC5F-EE49-715B7E543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948C6A6-6657-D2D2-91D8-E0E2659D32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EC78604-DF75-9454-3DEF-4F3C0F18A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B0EF8-C628-4A3B-931B-F65BC97FFFEA}" type="datetimeFigureOut">
              <a:rPr lang="es-AR" smtClean="0"/>
              <a:t>16/5/2022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67BFF1C-A587-5361-F95F-8EFD87D1C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B7E4B5A-DF58-05EB-3304-F84999633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752BB-3258-43E3-B148-8A81E0DCD9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75141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37E59B-0889-9481-33C1-B0E6D7DC0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475B52B-82D7-7916-EB14-BE0BFCFFF3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62A81C4-0C37-7BD6-9299-4160621433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22F55E-708B-C40B-D283-50346EACD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B0EF8-C628-4A3B-931B-F65BC97FFFEA}" type="datetimeFigureOut">
              <a:rPr lang="es-AR" smtClean="0"/>
              <a:t>16/5/2022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AF2E300-5571-607A-2171-0BF82AB3E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95C8847-50F9-FA5B-649A-368B35DFB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752BB-3258-43E3-B148-8A81E0DCD9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23605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D811725-40C9-BDE7-190C-5A5E6BEA1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E742F3E-7011-DB05-62A1-5EA776FE2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CC7B464-F159-FE7F-7193-E754AD662A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B0EF8-C628-4A3B-931B-F65BC97FFFEA}" type="datetimeFigureOut">
              <a:rPr lang="es-AR" smtClean="0"/>
              <a:t>16/5/2022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7562243-6FF0-A342-08A9-5C74127BBE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A816A0-D3C8-4D6E-3A55-5A091903AC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752BB-3258-43E3-B148-8A81E0DCD9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72355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384DCC21-70CD-73E1-D462-FDFC170858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26753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C531D66E-13F2-471E-6168-4133FFDEA93B}"/>
              </a:ext>
            </a:extLst>
          </p:cNvPr>
          <p:cNvSpPr txBox="1"/>
          <p:nvPr/>
        </p:nvSpPr>
        <p:spPr>
          <a:xfrm>
            <a:off x="186508" y="1204687"/>
            <a:ext cx="2179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/>
              <a:t>Inicio / Gastos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9CABA6F4-A548-4257-4DB8-B7772AC885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74019"/>
            <a:ext cx="12192000" cy="2802650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1C43EDA0-A8DA-DBAB-DBC7-60126B9ABC00}"/>
              </a:ext>
            </a:extLst>
          </p:cNvPr>
          <p:cNvSpPr txBox="1"/>
          <p:nvPr/>
        </p:nvSpPr>
        <p:spPr>
          <a:xfrm>
            <a:off x="186508" y="4411408"/>
            <a:ext cx="2601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/>
              <a:t>Rendiciones de Gastos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AA6A434C-84C1-A959-DFAD-5FFA6F7B1E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815479"/>
            <a:ext cx="12192000" cy="1897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965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384DCC21-70CD-73E1-D462-FDFC170858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26753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C531D66E-13F2-471E-6168-4133FFDEA93B}"/>
              </a:ext>
            </a:extLst>
          </p:cNvPr>
          <p:cNvSpPr txBox="1"/>
          <p:nvPr/>
        </p:nvSpPr>
        <p:spPr>
          <a:xfrm>
            <a:off x="186508" y="1204687"/>
            <a:ext cx="2876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/>
              <a:t>Inicio / Reportes de Gastos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A13BC972-D39E-99AE-37F7-B103F71FCC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038477"/>
            <a:ext cx="12192000" cy="2802650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9BA55B57-D95A-9C8F-62D5-7E3D7FF0C9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6903" y="1467266"/>
            <a:ext cx="1507654" cy="498292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BC6992A9-D13F-AC5C-4538-5E83B02E564B}"/>
              </a:ext>
            </a:extLst>
          </p:cNvPr>
          <p:cNvSpPr txBox="1"/>
          <p:nvPr/>
        </p:nvSpPr>
        <p:spPr>
          <a:xfrm>
            <a:off x="275208" y="4841127"/>
            <a:ext cx="32103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200" dirty="0"/>
              <a:t>Resumen montos por categoría y medio de pago</a:t>
            </a:r>
          </a:p>
          <a:p>
            <a:r>
              <a:rPr lang="es-AR" sz="1200" dirty="0"/>
              <a:t>Resumen montos por medio de pago</a:t>
            </a:r>
          </a:p>
          <a:p>
            <a:r>
              <a:rPr lang="es-AR" sz="1200" dirty="0"/>
              <a:t>Resumen de alertas</a:t>
            </a:r>
          </a:p>
          <a:p>
            <a:endParaRPr lang="es-AR" sz="1200" dirty="0"/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C4FA39D9-250C-CA9B-3D88-8C61659BC3A8}"/>
              </a:ext>
            </a:extLst>
          </p:cNvPr>
          <p:cNvSpPr/>
          <p:nvPr/>
        </p:nvSpPr>
        <p:spPr>
          <a:xfrm>
            <a:off x="6312025" y="6054572"/>
            <a:ext cx="3382392" cy="3551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/>
              <a:t>RESENTAR RENDICIÓN</a:t>
            </a:r>
          </a:p>
        </p:txBody>
      </p: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591DD9FB-1215-C7A3-C7A3-F974AC35DA34}"/>
              </a:ext>
            </a:extLst>
          </p:cNvPr>
          <p:cNvSpPr/>
          <p:nvPr/>
        </p:nvSpPr>
        <p:spPr>
          <a:xfrm>
            <a:off x="1624511" y="6054572"/>
            <a:ext cx="3382392" cy="3551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/>
              <a:t>VOLVER</a:t>
            </a: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7345AE65-67B3-2A43-B205-6891461A9739}"/>
              </a:ext>
            </a:extLst>
          </p:cNvPr>
          <p:cNvSpPr/>
          <p:nvPr/>
        </p:nvSpPr>
        <p:spPr>
          <a:xfrm>
            <a:off x="11665258" y="2734322"/>
            <a:ext cx="266330" cy="141155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14924337-3FAE-6DE8-B17F-EEDFE72C741F}"/>
              </a:ext>
            </a:extLst>
          </p:cNvPr>
          <p:cNvSpPr txBox="1"/>
          <p:nvPr/>
        </p:nvSpPr>
        <p:spPr>
          <a:xfrm>
            <a:off x="8677924" y="5071959"/>
            <a:ext cx="178884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1800" dirty="0"/>
              <a:t>Monto Total</a:t>
            </a:r>
          </a:p>
        </p:txBody>
      </p:sp>
    </p:spTree>
    <p:extLst>
      <p:ext uri="{BB962C8B-B14F-4D97-AF65-F5344CB8AC3E}">
        <p14:creationId xmlns:p14="http://schemas.microsoft.com/office/powerpoint/2010/main" val="40350361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33</Words>
  <Application>Microsoft Office PowerPoint</Application>
  <PresentationFormat>Panorámica</PresentationFormat>
  <Paragraphs>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German Lasso</dc:creator>
  <cp:lastModifiedBy>German Lasso</cp:lastModifiedBy>
  <cp:revision>2</cp:revision>
  <dcterms:created xsi:type="dcterms:W3CDTF">2022-05-16T14:12:17Z</dcterms:created>
  <dcterms:modified xsi:type="dcterms:W3CDTF">2022-05-16T16:22:12Z</dcterms:modified>
</cp:coreProperties>
</file>